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3"/>
  </p:handoutMasterIdLst>
  <p:sldIdLst>
    <p:sldId id="305" r:id="rId2"/>
    <p:sldId id="283" r:id="rId3"/>
    <p:sldId id="306" r:id="rId4"/>
    <p:sldId id="307" r:id="rId5"/>
    <p:sldId id="308" r:id="rId6"/>
    <p:sldId id="309" r:id="rId7"/>
    <p:sldId id="310" r:id="rId8"/>
    <p:sldId id="311" r:id="rId9"/>
    <p:sldId id="312" r:id="rId10"/>
    <p:sldId id="313" r:id="rId11"/>
    <p:sldId id="314" r:id="rId12"/>
    <p:sldId id="315" r:id="rId13"/>
    <p:sldId id="316" r:id="rId14"/>
    <p:sldId id="317" r:id="rId15"/>
    <p:sldId id="318" r:id="rId16"/>
    <p:sldId id="319" r:id="rId17"/>
    <p:sldId id="320" r:id="rId18"/>
    <p:sldId id="321" r:id="rId19"/>
    <p:sldId id="322" r:id="rId20"/>
    <p:sldId id="323" r:id="rId21"/>
    <p:sldId id="324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>
        <p:scale>
          <a:sx n="100" d="100"/>
          <a:sy n="100" d="100"/>
        </p:scale>
        <p:origin x="1758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17/11/2024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Séance 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649953D-33E5-1A1F-132B-C8BEC42748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17/11/2024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17/11/2024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17/11/2024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17/11/2024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A8DF6F-461A-4669-0834-FEFB161C2E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9C966ACC-715D-E932-EAAE-60043F04A73B}"/>
              </a:ext>
            </a:extLst>
          </p:cNvPr>
          <p:cNvSpPr/>
          <p:nvPr/>
        </p:nvSpPr>
        <p:spPr>
          <a:xfrm>
            <a:off x="0" y="330200"/>
            <a:ext cx="9144000" cy="65278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1343C2C-46D5-27F5-ACC1-7934222628BC}"/>
              </a:ext>
            </a:extLst>
          </p:cNvPr>
          <p:cNvSpPr txBox="1"/>
          <p:nvPr/>
        </p:nvSpPr>
        <p:spPr>
          <a:xfrm>
            <a:off x="2063750" y="3009900"/>
            <a:ext cx="50165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800" b="1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calcule un complément.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4D6A2D50-2F24-BC76-21C6-52F57C5FA8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553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2FC4FE-3BA3-94CF-CA34-050F88D868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3A6391-2F92-2F65-DBF3-0E6B59A9B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complète l’opération.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44E5BC5-08D3-D648-9D68-B273B2AE03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5/10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27E96DD-AAC9-8F63-A364-BACDB3061177}"/>
              </a:ext>
            </a:extLst>
          </p:cNvPr>
          <p:cNvSpPr txBox="1"/>
          <p:nvPr/>
        </p:nvSpPr>
        <p:spPr>
          <a:xfrm>
            <a:off x="2700606" y="1785431"/>
            <a:ext cx="36629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3 + … = 10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BBD37F4-72E7-7973-C099-41C6EA497367}"/>
              </a:ext>
            </a:extLst>
          </p:cNvPr>
          <p:cNvSpPr/>
          <p:nvPr/>
        </p:nvSpPr>
        <p:spPr>
          <a:xfrm>
            <a:off x="2397731" y="330300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D1AE178-CE18-CC21-711E-DCB4629AC0DC}"/>
              </a:ext>
            </a:extLst>
          </p:cNvPr>
          <p:cNvSpPr/>
          <p:nvPr/>
        </p:nvSpPr>
        <p:spPr>
          <a:xfrm>
            <a:off x="5468983" y="2979678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11C83B6-036C-6E14-7BB8-5FFB2FDAC4D8}"/>
              </a:ext>
            </a:extLst>
          </p:cNvPr>
          <p:cNvSpPr/>
          <p:nvPr/>
        </p:nvSpPr>
        <p:spPr>
          <a:xfrm>
            <a:off x="2767845" y="330300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ADBC460-4B22-0DE6-4F4F-A0F3B51D9CAB}"/>
              </a:ext>
            </a:extLst>
          </p:cNvPr>
          <p:cNvSpPr/>
          <p:nvPr/>
        </p:nvSpPr>
        <p:spPr>
          <a:xfrm>
            <a:off x="2397731" y="373095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21586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102F89-712C-0CF2-5063-257862AC37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845E823-889A-3A3D-6592-7DC14039F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7DCD7C9-EE47-861E-0B81-C27D738F14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5/10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B18C048-1FE7-03AD-6EFB-20031EFDFF56}"/>
              </a:ext>
            </a:extLst>
          </p:cNvPr>
          <p:cNvSpPr txBox="1"/>
          <p:nvPr/>
        </p:nvSpPr>
        <p:spPr>
          <a:xfrm>
            <a:off x="2700606" y="1785431"/>
            <a:ext cx="36629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3 + … = 10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355E958-C4C8-178D-D7AF-C4B241985978}"/>
              </a:ext>
            </a:extLst>
          </p:cNvPr>
          <p:cNvSpPr txBox="1"/>
          <p:nvPr/>
        </p:nvSpPr>
        <p:spPr>
          <a:xfrm>
            <a:off x="3799030" y="1785430"/>
            <a:ext cx="706295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5AE27A8-14CC-FEB1-1B0D-E5FE98943789}"/>
              </a:ext>
            </a:extLst>
          </p:cNvPr>
          <p:cNvSpPr/>
          <p:nvPr/>
        </p:nvSpPr>
        <p:spPr>
          <a:xfrm>
            <a:off x="2397731" y="330300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1A8B91E-06A0-FF95-1AF7-8A286FB62DA8}"/>
              </a:ext>
            </a:extLst>
          </p:cNvPr>
          <p:cNvSpPr/>
          <p:nvPr/>
        </p:nvSpPr>
        <p:spPr>
          <a:xfrm>
            <a:off x="5468983" y="2979678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23820A-708A-5BF7-696B-0A5EAE400AA5}"/>
              </a:ext>
            </a:extLst>
          </p:cNvPr>
          <p:cNvSpPr/>
          <p:nvPr/>
        </p:nvSpPr>
        <p:spPr>
          <a:xfrm>
            <a:off x="2767845" y="330300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EA18EB-884B-81EB-68CD-0F4FA57C083E}"/>
              </a:ext>
            </a:extLst>
          </p:cNvPr>
          <p:cNvSpPr/>
          <p:nvPr/>
        </p:nvSpPr>
        <p:spPr>
          <a:xfrm>
            <a:off x="2397731" y="373095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339D50D-ADFA-CE6C-77FD-4F30F0F8B4AB}"/>
              </a:ext>
            </a:extLst>
          </p:cNvPr>
          <p:cNvSpPr/>
          <p:nvPr/>
        </p:nvSpPr>
        <p:spPr>
          <a:xfrm>
            <a:off x="2767845" y="3730950"/>
            <a:ext cx="252000" cy="252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0471E22-93C0-334C-357E-23D2D62164DD}"/>
              </a:ext>
            </a:extLst>
          </p:cNvPr>
          <p:cNvSpPr/>
          <p:nvPr/>
        </p:nvSpPr>
        <p:spPr>
          <a:xfrm>
            <a:off x="3137959" y="3303000"/>
            <a:ext cx="252000" cy="252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C47BFA3-FDD7-3555-6DCE-38AA7992B406}"/>
              </a:ext>
            </a:extLst>
          </p:cNvPr>
          <p:cNvSpPr/>
          <p:nvPr/>
        </p:nvSpPr>
        <p:spPr>
          <a:xfrm>
            <a:off x="3137959" y="3738370"/>
            <a:ext cx="252000" cy="252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4ED4908-F862-7ED2-6658-CD641B75231E}"/>
              </a:ext>
            </a:extLst>
          </p:cNvPr>
          <p:cNvSpPr/>
          <p:nvPr/>
        </p:nvSpPr>
        <p:spPr>
          <a:xfrm>
            <a:off x="3512236" y="3303000"/>
            <a:ext cx="252000" cy="252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E7C8EE7-DD4A-49CE-6EC9-BC8BB753D990}"/>
              </a:ext>
            </a:extLst>
          </p:cNvPr>
          <p:cNvSpPr/>
          <p:nvPr/>
        </p:nvSpPr>
        <p:spPr>
          <a:xfrm>
            <a:off x="3512236" y="3738370"/>
            <a:ext cx="252000" cy="252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0B42987-FD6D-5953-5250-F94A3D52D0D8}"/>
              </a:ext>
            </a:extLst>
          </p:cNvPr>
          <p:cNvSpPr/>
          <p:nvPr/>
        </p:nvSpPr>
        <p:spPr>
          <a:xfrm>
            <a:off x="3878187" y="3298713"/>
            <a:ext cx="252000" cy="252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68D8266-2364-B719-CEEA-3457A2CDB62D}"/>
              </a:ext>
            </a:extLst>
          </p:cNvPr>
          <p:cNvSpPr/>
          <p:nvPr/>
        </p:nvSpPr>
        <p:spPr>
          <a:xfrm>
            <a:off x="3878187" y="3734083"/>
            <a:ext cx="252000" cy="252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4593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5" grpId="0" animBg="1"/>
      <p:bldP spid="17" grpId="0" animBg="1"/>
      <p:bldP spid="19" grpId="0" animBg="1"/>
      <p:bldP spid="21" grpId="0" animBg="1"/>
      <p:bldP spid="22" grpId="0" animBg="1"/>
      <p:bldP spid="26" grpId="0" animBg="1"/>
      <p:bldP spid="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7E5C89-CC2E-81DF-163E-AF01A931B3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64A51B-3BDF-C95E-896F-8A5DE2A12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complète l’opération.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BEE651B-8BF6-5164-8630-8F24C67622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6/10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ABDF4B7-EB54-EDFA-0D25-BBB0814658CC}"/>
              </a:ext>
            </a:extLst>
          </p:cNvPr>
          <p:cNvSpPr txBox="1"/>
          <p:nvPr/>
        </p:nvSpPr>
        <p:spPr>
          <a:xfrm>
            <a:off x="2238103" y="1785431"/>
            <a:ext cx="41254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13 + … = 20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373CF68-9D6C-2D40-BD8D-F41016291DCA}"/>
              </a:ext>
            </a:extLst>
          </p:cNvPr>
          <p:cNvSpPr/>
          <p:nvPr/>
        </p:nvSpPr>
        <p:spPr>
          <a:xfrm>
            <a:off x="2397731" y="330300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690BDD0-C439-1296-0462-791B26F7DF2B}"/>
              </a:ext>
            </a:extLst>
          </p:cNvPr>
          <p:cNvSpPr/>
          <p:nvPr/>
        </p:nvSpPr>
        <p:spPr>
          <a:xfrm>
            <a:off x="5468983" y="2979678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1C6117A-AA01-091D-04D7-8746B5CBFA98}"/>
              </a:ext>
            </a:extLst>
          </p:cNvPr>
          <p:cNvSpPr/>
          <p:nvPr/>
        </p:nvSpPr>
        <p:spPr>
          <a:xfrm>
            <a:off x="2767845" y="330300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73F8D3A-F42E-4F7E-0820-78BE85EBA5BA}"/>
              </a:ext>
            </a:extLst>
          </p:cNvPr>
          <p:cNvSpPr/>
          <p:nvPr/>
        </p:nvSpPr>
        <p:spPr>
          <a:xfrm>
            <a:off x="2397731" y="373095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1E47292-C898-5FEF-6047-12F74DD27539}"/>
              </a:ext>
            </a:extLst>
          </p:cNvPr>
          <p:cNvSpPr/>
          <p:nvPr/>
        </p:nvSpPr>
        <p:spPr>
          <a:xfrm>
            <a:off x="1946366" y="2905655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4FF401E-0D28-3543-8AB8-B31944CA572C}"/>
              </a:ext>
            </a:extLst>
          </p:cNvPr>
          <p:cNvSpPr/>
          <p:nvPr/>
        </p:nvSpPr>
        <p:spPr>
          <a:xfrm>
            <a:off x="5749097" y="2979678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33274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1A94A0-7D02-372C-FBD9-25D5EE2CEF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85E89D-C1BC-2F88-AEDE-384DC2E38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6ACEE33-2803-FD76-4463-23F36371E1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6/10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9095775-AF4D-C2F0-C180-27A73B1F8AE5}"/>
              </a:ext>
            </a:extLst>
          </p:cNvPr>
          <p:cNvSpPr txBox="1"/>
          <p:nvPr/>
        </p:nvSpPr>
        <p:spPr>
          <a:xfrm>
            <a:off x="2255520" y="1785430"/>
            <a:ext cx="40470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13 + … = 20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507F0AA-8454-02AA-2A34-4B623EEAC56C}"/>
              </a:ext>
            </a:extLst>
          </p:cNvPr>
          <p:cNvSpPr txBox="1"/>
          <p:nvPr/>
        </p:nvSpPr>
        <p:spPr>
          <a:xfrm>
            <a:off x="3799030" y="1785430"/>
            <a:ext cx="706295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102AA38-1AD4-73B5-534A-E4BBDCF70DDE}"/>
              </a:ext>
            </a:extLst>
          </p:cNvPr>
          <p:cNvSpPr/>
          <p:nvPr/>
        </p:nvSpPr>
        <p:spPr>
          <a:xfrm>
            <a:off x="2397731" y="330300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53AFC14-7EB0-0F6B-6BEA-C2CDD4F61E96}"/>
              </a:ext>
            </a:extLst>
          </p:cNvPr>
          <p:cNvSpPr/>
          <p:nvPr/>
        </p:nvSpPr>
        <p:spPr>
          <a:xfrm>
            <a:off x="5468983" y="2979678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DDC0775-8A7B-3EA5-C758-E8A7AAE55C86}"/>
              </a:ext>
            </a:extLst>
          </p:cNvPr>
          <p:cNvSpPr/>
          <p:nvPr/>
        </p:nvSpPr>
        <p:spPr>
          <a:xfrm>
            <a:off x="2767845" y="330300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F2AEDAA-6B38-607F-0954-A4A22967753F}"/>
              </a:ext>
            </a:extLst>
          </p:cNvPr>
          <p:cNvSpPr/>
          <p:nvPr/>
        </p:nvSpPr>
        <p:spPr>
          <a:xfrm>
            <a:off x="2397731" y="373095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47C838E-AF27-F480-BCBD-1270E538C718}"/>
              </a:ext>
            </a:extLst>
          </p:cNvPr>
          <p:cNvSpPr/>
          <p:nvPr/>
        </p:nvSpPr>
        <p:spPr>
          <a:xfrm>
            <a:off x="2767845" y="3730950"/>
            <a:ext cx="252000" cy="252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F39A0D1-335B-AEE2-56F7-BDA5453AFF98}"/>
              </a:ext>
            </a:extLst>
          </p:cNvPr>
          <p:cNvSpPr/>
          <p:nvPr/>
        </p:nvSpPr>
        <p:spPr>
          <a:xfrm>
            <a:off x="3137959" y="3303000"/>
            <a:ext cx="252000" cy="252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52AAAE0-5EA1-C65A-7F00-281A692867FA}"/>
              </a:ext>
            </a:extLst>
          </p:cNvPr>
          <p:cNvSpPr/>
          <p:nvPr/>
        </p:nvSpPr>
        <p:spPr>
          <a:xfrm>
            <a:off x="3137959" y="3738370"/>
            <a:ext cx="252000" cy="252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B872928-D1D6-EC55-3D20-FAAAF426C9A1}"/>
              </a:ext>
            </a:extLst>
          </p:cNvPr>
          <p:cNvSpPr/>
          <p:nvPr/>
        </p:nvSpPr>
        <p:spPr>
          <a:xfrm>
            <a:off x="3512236" y="3303000"/>
            <a:ext cx="252000" cy="252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3D943C7-F1AC-271E-CE5C-26CDF76EE6AB}"/>
              </a:ext>
            </a:extLst>
          </p:cNvPr>
          <p:cNvSpPr/>
          <p:nvPr/>
        </p:nvSpPr>
        <p:spPr>
          <a:xfrm>
            <a:off x="3512236" y="3738370"/>
            <a:ext cx="252000" cy="252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591FBFC-B0F2-D625-511A-0B2E49FE973A}"/>
              </a:ext>
            </a:extLst>
          </p:cNvPr>
          <p:cNvSpPr/>
          <p:nvPr/>
        </p:nvSpPr>
        <p:spPr>
          <a:xfrm>
            <a:off x="3878187" y="3298713"/>
            <a:ext cx="252000" cy="252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9D3EA1F-786B-FA8B-2C40-3B50C25C2DF9}"/>
              </a:ext>
            </a:extLst>
          </p:cNvPr>
          <p:cNvSpPr/>
          <p:nvPr/>
        </p:nvSpPr>
        <p:spPr>
          <a:xfrm>
            <a:off x="3878187" y="3734083"/>
            <a:ext cx="252000" cy="252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B8C2C32-6196-0B57-3240-32104666594C}"/>
              </a:ext>
            </a:extLst>
          </p:cNvPr>
          <p:cNvSpPr/>
          <p:nvPr/>
        </p:nvSpPr>
        <p:spPr>
          <a:xfrm>
            <a:off x="1946366" y="2905655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D20D971-5E75-0F43-8D53-4DFA0B8A86FA}"/>
              </a:ext>
            </a:extLst>
          </p:cNvPr>
          <p:cNvSpPr/>
          <p:nvPr/>
        </p:nvSpPr>
        <p:spPr>
          <a:xfrm>
            <a:off x="5749097" y="2979678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9315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5" grpId="0" animBg="1"/>
      <p:bldP spid="17" grpId="0" animBg="1"/>
      <p:bldP spid="19" grpId="0" animBg="1"/>
      <p:bldP spid="21" grpId="0" animBg="1"/>
      <p:bldP spid="22" grpId="0" animBg="1"/>
      <p:bldP spid="26" grpId="0" animBg="1"/>
      <p:bldP spid="2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E6C3C1-FFF1-B741-F09E-2E13CCBADD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3AEC27-2FAF-A81A-670F-C8D3F692BC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complète l’opération.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97F354B-4209-788F-C319-631649FEE4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7/10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B3FBFB9-766E-58D3-033F-4949ED6A0AA1}"/>
              </a:ext>
            </a:extLst>
          </p:cNvPr>
          <p:cNvSpPr txBox="1"/>
          <p:nvPr/>
        </p:nvSpPr>
        <p:spPr>
          <a:xfrm>
            <a:off x="2238103" y="1785431"/>
            <a:ext cx="41254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14 + … = 20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751845D-1880-8514-806E-C1D7CFD2708E}"/>
              </a:ext>
            </a:extLst>
          </p:cNvPr>
          <p:cNvSpPr/>
          <p:nvPr/>
        </p:nvSpPr>
        <p:spPr>
          <a:xfrm>
            <a:off x="2397731" y="330300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70BCCCB-A9AE-AF4A-65FF-4F1E2DBF544C}"/>
              </a:ext>
            </a:extLst>
          </p:cNvPr>
          <p:cNvSpPr/>
          <p:nvPr/>
        </p:nvSpPr>
        <p:spPr>
          <a:xfrm>
            <a:off x="5468983" y="2979678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3155B28-6903-3CF6-B178-368175CC22C8}"/>
              </a:ext>
            </a:extLst>
          </p:cNvPr>
          <p:cNvSpPr/>
          <p:nvPr/>
        </p:nvSpPr>
        <p:spPr>
          <a:xfrm>
            <a:off x="2767845" y="330300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5D65E01-BDA0-CA1E-291B-3874DDF59E22}"/>
              </a:ext>
            </a:extLst>
          </p:cNvPr>
          <p:cNvSpPr/>
          <p:nvPr/>
        </p:nvSpPr>
        <p:spPr>
          <a:xfrm>
            <a:off x="2397731" y="373095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E08782C-0E06-F170-EEE8-78D2E3452496}"/>
              </a:ext>
            </a:extLst>
          </p:cNvPr>
          <p:cNvSpPr/>
          <p:nvPr/>
        </p:nvSpPr>
        <p:spPr>
          <a:xfrm>
            <a:off x="1946366" y="2905655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FB0A927-42E2-DB6B-D525-91DD41C67DBD}"/>
              </a:ext>
            </a:extLst>
          </p:cNvPr>
          <p:cNvSpPr/>
          <p:nvPr/>
        </p:nvSpPr>
        <p:spPr>
          <a:xfrm>
            <a:off x="5749097" y="2979678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FE3ADF6-2F58-B18D-5C24-CE926BFBFD30}"/>
              </a:ext>
            </a:extLst>
          </p:cNvPr>
          <p:cNvSpPr/>
          <p:nvPr/>
        </p:nvSpPr>
        <p:spPr>
          <a:xfrm>
            <a:off x="2767845" y="373095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69610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E8516B-A32B-8FAB-C155-01D2EADEBC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178240-27CD-5999-F6D3-E023AE7A1B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4E04C4A-9040-C546-952D-6C5C447E8C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7/10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6CE2FB0-7736-FD8F-09BC-6CC070CA705A}"/>
              </a:ext>
            </a:extLst>
          </p:cNvPr>
          <p:cNvSpPr txBox="1"/>
          <p:nvPr/>
        </p:nvSpPr>
        <p:spPr>
          <a:xfrm>
            <a:off x="2397731" y="1785431"/>
            <a:ext cx="39658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14 + … = 20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DDAB318-1932-D4CA-6C90-5E9928897863}"/>
              </a:ext>
            </a:extLst>
          </p:cNvPr>
          <p:cNvSpPr txBox="1"/>
          <p:nvPr/>
        </p:nvSpPr>
        <p:spPr>
          <a:xfrm>
            <a:off x="3799030" y="1785430"/>
            <a:ext cx="706295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70999E5-834E-3391-9763-62AA3E0CF14E}"/>
              </a:ext>
            </a:extLst>
          </p:cNvPr>
          <p:cNvSpPr/>
          <p:nvPr/>
        </p:nvSpPr>
        <p:spPr>
          <a:xfrm>
            <a:off x="2397731" y="330300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FF67DF5-CB99-620A-DB34-0E457C25C45A}"/>
              </a:ext>
            </a:extLst>
          </p:cNvPr>
          <p:cNvSpPr/>
          <p:nvPr/>
        </p:nvSpPr>
        <p:spPr>
          <a:xfrm>
            <a:off x="5468983" y="2979678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3B27B5-6684-98F7-7C3F-39B60B2A1CB3}"/>
              </a:ext>
            </a:extLst>
          </p:cNvPr>
          <p:cNvSpPr/>
          <p:nvPr/>
        </p:nvSpPr>
        <p:spPr>
          <a:xfrm>
            <a:off x="2767845" y="330300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A8A8E6B-97A8-AABE-99C3-72A99C5629D7}"/>
              </a:ext>
            </a:extLst>
          </p:cNvPr>
          <p:cNvSpPr/>
          <p:nvPr/>
        </p:nvSpPr>
        <p:spPr>
          <a:xfrm>
            <a:off x="2397731" y="373095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F20AA9-FFCA-AEF4-0009-63169C480C15}"/>
              </a:ext>
            </a:extLst>
          </p:cNvPr>
          <p:cNvSpPr/>
          <p:nvPr/>
        </p:nvSpPr>
        <p:spPr>
          <a:xfrm>
            <a:off x="3137959" y="3303000"/>
            <a:ext cx="252000" cy="252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F517C54-F477-BC46-5CC6-0D752D2F7C4B}"/>
              </a:ext>
            </a:extLst>
          </p:cNvPr>
          <p:cNvSpPr/>
          <p:nvPr/>
        </p:nvSpPr>
        <p:spPr>
          <a:xfrm>
            <a:off x="3137959" y="3738370"/>
            <a:ext cx="252000" cy="252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393AA49-24AD-B5FD-1808-4302458CE88F}"/>
              </a:ext>
            </a:extLst>
          </p:cNvPr>
          <p:cNvSpPr/>
          <p:nvPr/>
        </p:nvSpPr>
        <p:spPr>
          <a:xfrm>
            <a:off x="3512236" y="3303000"/>
            <a:ext cx="252000" cy="252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2C55D18-7805-A9F6-84E8-0F5DCD485F87}"/>
              </a:ext>
            </a:extLst>
          </p:cNvPr>
          <p:cNvSpPr/>
          <p:nvPr/>
        </p:nvSpPr>
        <p:spPr>
          <a:xfrm>
            <a:off x="3512236" y="3738370"/>
            <a:ext cx="252000" cy="252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E80E3CB-7C60-1992-1667-74A65BE47A9A}"/>
              </a:ext>
            </a:extLst>
          </p:cNvPr>
          <p:cNvSpPr/>
          <p:nvPr/>
        </p:nvSpPr>
        <p:spPr>
          <a:xfrm>
            <a:off x="3878187" y="3298713"/>
            <a:ext cx="252000" cy="252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B50059A-7F00-F189-CA2B-A05807D8671B}"/>
              </a:ext>
            </a:extLst>
          </p:cNvPr>
          <p:cNvSpPr/>
          <p:nvPr/>
        </p:nvSpPr>
        <p:spPr>
          <a:xfrm>
            <a:off x="3878187" y="3734083"/>
            <a:ext cx="252000" cy="252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4C70965-D2BC-7D52-BEBE-C35C3528E091}"/>
              </a:ext>
            </a:extLst>
          </p:cNvPr>
          <p:cNvSpPr/>
          <p:nvPr/>
        </p:nvSpPr>
        <p:spPr>
          <a:xfrm>
            <a:off x="1946366" y="2905655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4DC6101-9465-B026-AB59-CACE6C0E5A8B}"/>
              </a:ext>
            </a:extLst>
          </p:cNvPr>
          <p:cNvSpPr/>
          <p:nvPr/>
        </p:nvSpPr>
        <p:spPr>
          <a:xfrm>
            <a:off x="5749097" y="2979678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5448345-6938-4B78-C08D-081027418657}"/>
              </a:ext>
            </a:extLst>
          </p:cNvPr>
          <p:cNvSpPr/>
          <p:nvPr/>
        </p:nvSpPr>
        <p:spPr>
          <a:xfrm>
            <a:off x="2767845" y="373095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5844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7" grpId="0" animBg="1"/>
      <p:bldP spid="19" grpId="0" animBg="1"/>
      <p:bldP spid="21" grpId="0" animBg="1"/>
      <p:bldP spid="22" grpId="0" animBg="1"/>
      <p:bldP spid="26" grpId="0" animBg="1"/>
      <p:bldP spid="2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A0BC95-6D53-591E-729D-633C82B9E4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1EF43D-D924-60D9-38AD-BCDF33057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complète l’opération.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E14ED17-1DB3-AC07-2CDB-60F1C2E170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8/10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682B8AA-03B6-4CF9-4C4B-E4F5C6B3CBA4}"/>
              </a:ext>
            </a:extLst>
          </p:cNvPr>
          <p:cNvSpPr txBox="1"/>
          <p:nvPr/>
        </p:nvSpPr>
        <p:spPr>
          <a:xfrm>
            <a:off x="2238103" y="1785431"/>
            <a:ext cx="41254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19 + … = 20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8C3FF5-8DB3-0936-6B6D-CA654B4033CD}"/>
              </a:ext>
            </a:extLst>
          </p:cNvPr>
          <p:cNvSpPr/>
          <p:nvPr/>
        </p:nvSpPr>
        <p:spPr>
          <a:xfrm>
            <a:off x="2397731" y="330300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A4FDFAE-D549-A8E5-A7D4-FAC1E16CC484}"/>
              </a:ext>
            </a:extLst>
          </p:cNvPr>
          <p:cNvSpPr/>
          <p:nvPr/>
        </p:nvSpPr>
        <p:spPr>
          <a:xfrm>
            <a:off x="5468983" y="2979678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7AFE94D-E724-DC29-5DF3-F872B120A33F}"/>
              </a:ext>
            </a:extLst>
          </p:cNvPr>
          <p:cNvSpPr/>
          <p:nvPr/>
        </p:nvSpPr>
        <p:spPr>
          <a:xfrm>
            <a:off x="2767845" y="330300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0E3B8FB-DC3E-75ED-ECA9-75ACB61F0607}"/>
              </a:ext>
            </a:extLst>
          </p:cNvPr>
          <p:cNvSpPr/>
          <p:nvPr/>
        </p:nvSpPr>
        <p:spPr>
          <a:xfrm>
            <a:off x="2397731" y="373095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3EFA699-7793-F4FE-BA1F-92FAA3E32E0F}"/>
              </a:ext>
            </a:extLst>
          </p:cNvPr>
          <p:cNvSpPr/>
          <p:nvPr/>
        </p:nvSpPr>
        <p:spPr>
          <a:xfrm>
            <a:off x="1946366" y="2905655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8BDF3D0-5648-E601-7C3C-2DE26F8D6390}"/>
              </a:ext>
            </a:extLst>
          </p:cNvPr>
          <p:cNvSpPr/>
          <p:nvPr/>
        </p:nvSpPr>
        <p:spPr>
          <a:xfrm>
            <a:off x="5749097" y="2979678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4A30C-B73A-F6A3-2177-7C9402EF90D0}"/>
              </a:ext>
            </a:extLst>
          </p:cNvPr>
          <p:cNvSpPr/>
          <p:nvPr/>
        </p:nvSpPr>
        <p:spPr>
          <a:xfrm>
            <a:off x="2767845" y="373095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D8DC50C-E156-0DD5-596E-E0912AFC77DA}"/>
              </a:ext>
            </a:extLst>
          </p:cNvPr>
          <p:cNvSpPr/>
          <p:nvPr/>
        </p:nvSpPr>
        <p:spPr>
          <a:xfrm>
            <a:off x="3137959" y="329815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2D71719-894E-BAC9-5618-3C920835A7D7}"/>
              </a:ext>
            </a:extLst>
          </p:cNvPr>
          <p:cNvSpPr/>
          <p:nvPr/>
        </p:nvSpPr>
        <p:spPr>
          <a:xfrm>
            <a:off x="3508073" y="329815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A42768D-0B03-FFD9-3864-19FF0EBD3DFC}"/>
              </a:ext>
            </a:extLst>
          </p:cNvPr>
          <p:cNvSpPr/>
          <p:nvPr/>
        </p:nvSpPr>
        <p:spPr>
          <a:xfrm>
            <a:off x="3137959" y="372610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FC5F6CB-C329-2D29-E209-DB3737EF12D1}"/>
              </a:ext>
            </a:extLst>
          </p:cNvPr>
          <p:cNvSpPr/>
          <p:nvPr/>
        </p:nvSpPr>
        <p:spPr>
          <a:xfrm>
            <a:off x="3508073" y="372610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521BA10-8CC0-11FA-6A8C-A7A3D483B266}"/>
              </a:ext>
            </a:extLst>
          </p:cNvPr>
          <p:cNvSpPr/>
          <p:nvPr/>
        </p:nvSpPr>
        <p:spPr>
          <a:xfrm>
            <a:off x="3866414" y="3295475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77760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B836DC-EB22-09D3-2B42-BDECBD14DA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FAA0BA0-2E05-E4F6-98A4-D75730322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71371D7-9793-05A1-B957-E83335B602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8/10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9D2ED12-6D5C-5E5B-EFB5-30330EB8B9E4}"/>
              </a:ext>
            </a:extLst>
          </p:cNvPr>
          <p:cNvSpPr txBox="1"/>
          <p:nvPr/>
        </p:nvSpPr>
        <p:spPr>
          <a:xfrm>
            <a:off x="2397731" y="1785431"/>
            <a:ext cx="39658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19 + … = 20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9F2A45B-6460-8167-2E3F-50137461CC01}"/>
              </a:ext>
            </a:extLst>
          </p:cNvPr>
          <p:cNvSpPr txBox="1"/>
          <p:nvPr/>
        </p:nvSpPr>
        <p:spPr>
          <a:xfrm>
            <a:off x="3799030" y="1785430"/>
            <a:ext cx="706295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C5EC4E1-EDDE-5758-A220-6F4AD6CADC77}"/>
              </a:ext>
            </a:extLst>
          </p:cNvPr>
          <p:cNvSpPr/>
          <p:nvPr/>
        </p:nvSpPr>
        <p:spPr>
          <a:xfrm>
            <a:off x="2397731" y="330300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CADB262-BCAA-D9FB-4B4D-5013E81B7045}"/>
              </a:ext>
            </a:extLst>
          </p:cNvPr>
          <p:cNvSpPr/>
          <p:nvPr/>
        </p:nvSpPr>
        <p:spPr>
          <a:xfrm>
            <a:off x="5468983" y="2979678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29C728F-D132-CFDC-DC47-26DCC8BDB008}"/>
              </a:ext>
            </a:extLst>
          </p:cNvPr>
          <p:cNvSpPr/>
          <p:nvPr/>
        </p:nvSpPr>
        <p:spPr>
          <a:xfrm>
            <a:off x="2767845" y="330300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D2E5053-B340-1DF1-0881-249067E09DEA}"/>
              </a:ext>
            </a:extLst>
          </p:cNvPr>
          <p:cNvSpPr/>
          <p:nvPr/>
        </p:nvSpPr>
        <p:spPr>
          <a:xfrm>
            <a:off x="2397731" y="373095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6574210-C8C6-EAAD-5884-0BB9CADE3F29}"/>
              </a:ext>
            </a:extLst>
          </p:cNvPr>
          <p:cNvSpPr/>
          <p:nvPr/>
        </p:nvSpPr>
        <p:spPr>
          <a:xfrm>
            <a:off x="3878187" y="3734083"/>
            <a:ext cx="252000" cy="252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5E84D17-8F8F-7072-55FB-35AEB6BD915B}"/>
              </a:ext>
            </a:extLst>
          </p:cNvPr>
          <p:cNvSpPr/>
          <p:nvPr/>
        </p:nvSpPr>
        <p:spPr>
          <a:xfrm>
            <a:off x="1946366" y="2905655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4C15C6C-ABA7-FCE5-413E-51CC53B7A26C}"/>
              </a:ext>
            </a:extLst>
          </p:cNvPr>
          <p:cNvSpPr/>
          <p:nvPr/>
        </p:nvSpPr>
        <p:spPr>
          <a:xfrm>
            <a:off x="5749097" y="2979678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79864CD-D24E-927C-6BB7-B7F909206A6E}"/>
              </a:ext>
            </a:extLst>
          </p:cNvPr>
          <p:cNvSpPr/>
          <p:nvPr/>
        </p:nvSpPr>
        <p:spPr>
          <a:xfrm>
            <a:off x="2767845" y="373095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43FB349-8B1D-642A-C22F-013EBF612D0C}"/>
              </a:ext>
            </a:extLst>
          </p:cNvPr>
          <p:cNvSpPr/>
          <p:nvPr/>
        </p:nvSpPr>
        <p:spPr>
          <a:xfrm>
            <a:off x="3137959" y="329815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F7DB0B-3DCD-E995-0014-B658ABF57316}"/>
              </a:ext>
            </a:extLst>
          </p:cNvPr>
          <p:cNvSpPr/>
          <p:nvPr/>
        </p:nvSpPr>
        <p:spPr>
          <a:xfrm>
            <a:off x="3508073" y="329815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45A3CC2-35A9-B9E3-50BD-89C4EC2B11F0}"/>
              </a:ext>
            </a:extLst>
          </p:cNvPr>
          <p:cNvSpPr/>
          <p:nvPr/>
        </p:nvSpPr>
        <p:spPr>
          <a:xfrm>
            <a:off x="3137959" y="372610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F1A7449-FFDD-39F9-6C89-42A7CE5C7746}"/>
              </a:ext>
            </a:extLst>
          </p:cNvPr>
          <p:cNvSpPr/>
          <p:nvPr/>
        </p:nvSpPr>
        <p:spPr>
          <a:xfrm>
            <a:off x="3508073" y="372610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53B003D-D52D-6F99-D8BF-0292C8DBE795}"/>
              </a:ext>
            </a:extLst>
          </p:cNvPr>
          <p:cNvSpPr/>
          <p:nvPr/>
        </p:nvSpPr>
        <p:spPr>
          <a:xfrm>
            <a:off x="3866414" y="3295475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6236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FF0002-A210-0FEB-40C9-A45B3B4671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01F831-5E8B-601E-5AB7-474E2B936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complète l’opération.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547DBE-230F-D6F7-2DB1-A3C5A85880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9/10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E3CB24B-C1B8-317E-8D22-10AD458BE2A3}"/>
              </a:ext>
            </a:extLst>
          </p:cNvPr>
          <p:cNvSpPr txBox="1"/>
          <p:nvPr/>
        </p:nvSpPr>
        <p:spPr>
          <a:xfrm>
            <a:off x="2238103" y="1785431"/>
            <a:ext cx="41254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49 + … = 50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C156E10-DF0E-2C12-132F-338207AD090E}"/>
              </a:ext>
            </a:extLst>
          </p:cNvPr>
          <p:cNvSpPr/>
          <p:nvPr/>
        </p:nvSpPr>
        <p:spPr>
          <a:xfrm>
            <a:off x="2397731" y="330300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FCA26CE-19B8-C2B7-3465-36A3E773EEDB}"/>
              </a:ext>
            </a:extLst>
          </p:cNvPr>
          <p:cNvSpPr/>
          <p:nvPr/>
        </p:nvSpPr>
        <p:spPr>
          <a:xfrm>
            <a:off x="5468983" y="2979678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EB059E2-2B68-5708-A08E-5D02C033B75D}"/>
              </a:ext>
            </a:extLst>
          </p:cNvPr>
          <p:cNvSpPr/>
          <p:nvPr/>
        </p:nvSpPr>
        <p:spPr>
          <a:xfrm>
            <a:off x="2767845" y="330300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EDA0B21-7622-6971-5BD9-1FA1133400B1}"/>
              </a:ext>
            </a:extLst>
          </p:cNvPr>
          <p:cNvSpPr/>
          <p:nvPr/>
        </p:nvSpPr>
        <p:spPr>
          <a:xfrm>
            <a:off x="2397731" y="373095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9ECE7C0-91AD-B488-0B5A-95E1C2DB4737}"/>
              </a:ext>
            </a:extLst>
          </p:cNvPr>
          <p:cNvSpPr/>
          <p:nvPr/>
        </p:nvSpPr>
        <p:spPr>
          <a:xfrm>
            <a:off x="1946366" y="2905655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292DF77-E029-AA25-1BA4-55948726A637}"/>
              </a:ext>
            </a:extLst>
          </p:cNvPr>
          <p:cNvSpPr/>
          <p:nvPr/>
        </p:nvSpPr>
        <p:spPr>
          <a:xfrm>
            <a:off x="5749097" y="2979678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F64D785-ABE8-4729-CFF1-F5FA210DA14F}"/>
              </a:ext>
            </a:extLst>
          </p:cNvPr>
          <p:cNvSpPr/>
          <p:nvPr/>
        </p:nvSpPr>
        <p:spPr>
          <a:xfrm>
            <a:off x="2767845" y="373095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6A2F994-46F5-A460-70A9-41FC590BD967}"/>
              </a:ext>
            </a:extLst>
          </p:cNvPr>
          <p:cNvSpPr/>
          <p:nvPr/>
        </p:nvSpPr>
        <p:spPr>
          <a:xfrm>
            <a:off x="3137959" y="329815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1311E9-4C21-CA5A-7DBA-92C25DA924B7}"/>
              </a:ext>
            </a:extLst>
          </p:cNvPr>
          <p:cNvSpPr/>
          <p:nvPr/>
        </p:nvSpPr>
        <p:spPr>
          <a:xfrm>
            <a:off x="3508073" y="329815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542FBA0-063F-00BA-5219-6BEE896AE5BE}"/>
              </a:ext>
            </a:extLst>
          </p:cNvPr>
          <p:cNvSpPr/>
          <p:nvPr/>
        </p:nvSpPr>
        <p:spPr>
          <a:xfrm>
            <a:off x="3137959" y="372610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0E1CEF2-8C8C-DA31-C0ED-F34F8A46F465}"/>
              </a:ext>
            </a:extLst>
          </p:cNvPr>
          <p:cNvSpPr/>
          <p:nvPr/>
        </p:nvSpPr>
        <p:spPr>
          <a:xfrm>
            <a:off x="3508073" y="372610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F04E4B6-55AB-36B9-E022-AF18627F0B6B}"/>
              </a:ext>
            </a:extLst>
          </p:cNvPr>
          <p:cNvSpPr/>
          <p:nvPr/>
        </p:nvSpPr>
        <p:spPr>
          <a:xfrm>
            <a:off x="3866414" y="3295475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140F0EC-42B9-326C-6E4E-781877047294}"/>
              </a:ext>
            </a:extLst>
          </p:cNvPr>
          <p:cNvSpPr/>
          <p:nvPr/>
        </p:nvSpPr>
        <p:spPr>
          <a:xfrm>
            <a:off x="1678224" y="2905655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ADC7BE6-8084-0FB9-5DE9-EB887BA0676E}"/>
              </a:ext>
            </a:extLst>
          </p:cNvPr>
          <p:cNvSpPr/>
          <p:nvPr/>
        </p:nvSpPr>
        <p:spPr>
          <a:xfrm>
            <a:off x="1368138" y="2905655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B4B0B3E-A19A-FE3A-AE94-432CA99A2126}"/>
              </a:ext>
            </a:extLst>
          </p:cNvPr>
          <p:cNvSpPr/>
          <p:nvPr/>
        </p:nvSpPr>
        <p:spPr>
          <a:xfrm>
            <a:off x="1099996" y="2905655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F041ABE-995A-1F2F-B1F2-993F78CAFE03}"/>
              </a:ext>
            </a:extLst>
          </p:cNvPr>
          <p:cNvSpPr/>
          <p:nvPr/>
        </p:nvSpPr>
        <p:spPr>
          <a:xfrm>
            <a:off x="6315353" y="2979678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F6FD2D9-E1A6-3BEF-0C9D-C360BC604DCA}"/>
              </a:ext>
            </a:extLst>
          </p:cNvPr>
          <p:cNvSpPr/>
          <p:nvPr/>
        </p:nvSpPr>
        <p:spPr>
          <a:xfrm>
            <a:off x="6047211" y="2979678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5B915BF-05BD-39F7-BC9C-98CD1BB50F5E}"/>
              </a:ext>
            </a:extLst>
          </p:cNvPr>
          <p:cNvSpPr/>
          <p:nvPr/>
        </p:nvSpPr>
        <p:spPr>
          <a:xfrm>
            <a:off x="6719512" y="2979678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49207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69AC91-5106-64C3-2BB9-E4B172A4E6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598273-6235-5EE1-6DCD-F721B8EA77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3D0A50C-6C0C-CD63-C8BA-2D0520BF13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9/10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D1C493E-C3F6-1AF2-717E-4F4954CC002E}"/>
              </a:ext>
            </a:extLst>
          </p:cNvPr>
          <p:cNvSpPr txBox="1"/>
          <p:nvPr/>
        </p:nvSpPr>
        <p:spPr>
          <a:xfrm>
            <a:off x="2397731" y="1785431"/>
            <a:ext cx="39658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49 + … = 50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C9D9F997-637B-9779-7376-D49AB7A75724}"/>
              </a:ext>
            </a:extLst>
          </p:cNvPr>
          <p:cNvSpPr txBox="1"/>
          <p:nvPr/>
        </p:nvSpPr>
        <p:spPr>
          <a:xfrm>
            <a:off x="3799030" y="1785430"/>
            <a:ext cx="706295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673EBAD-14EC-1C6B-C386-1FC781D5B6F4}"/>
              </a:ext>
            </a:extLst>
          </p:cNvPr>
          <p:cNvSpPr/>
          <p:nvPr/>
        </p:nvSpPr>
        <p:spPr>
          <a:xfrm>
            <a:off x="2397731" y="330300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DEA5BD7-4266-BB0C-4C04-D950D0568AA8}"/>
              </a:ext>
            </a:extLst>
          </p:cNvPr>
          <p:cNvSpPr/>
          <p:nvPr/>
        </p:nvSpPr>
        <p:spPr>
          <a:xfrm>
            <a:off x="5468983" y="2979678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8D0F921-C76D-1762-F42E-530C9B6E5CAC}"/>
              </a:ext>
            </a:extLst>
          </p:cNvPr>
          <p:cNvSpPr/>
          <p:nvPr/>
        </p:nvSpPr>
        <p:spPr>
          <a:xfrm>
            <a:off x="2767845" y="330300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EB4270F-A008-C648-3B5F-BCA69C564079}"/>
              </a:ext>
            </a:extLst>
          </p:cNvPr>
          <p:cNvSpPr/>
          <p:nvPr/>
        </p:nvSpPr>
        <p:spPr>
          <a:xfrm>
            <a:off x="2397731" y="373095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73DECF1-2067-FAC8-34B7-D047A7BB3AAD}"/>
              </a:ext>
            </a:extLst>
          </p:cNvPr>
          <p:cNvSpPr/>
          <p:nvPr/>
        </p:nvSpPr>
        <p:spPr>
          <a:xfrm>
            <a:off x="3878187" y="3734083"/>
            <a:ext cx="252000" cy="252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5B030BE-D7DF-B936-6CB9-B0C582C1D332}"/>
              </a:ext>
            </a:extLst>
          </p:cNvPr>
          <p:cNvSpPr/>
          <p:nvPr/>
        </p:nvSpPr>
        <p:spPr>
          <a:xfrm>
            <a:off x="1946366" y="2905655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36F7966-432C-D268-9122-E13D4236F26F}"/>
              </a:ext>
            </a:extLst>
          </p:cNvPr>
          <p:cNvSpPr/>
          <p:nvPr/>
        </p:nvSpPr>
        <p:spPr>
          <a:xfrm>
            <a:off x="5749097" y="2979678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CC973A2-2EFF-B205-BB3C-9A336E8EA100}"/>
              </a:ext>
            </a:extLst>
          </p:cNvPr>
          <p:cNvSpPr/>
          <p:nvPr/>
        </p:nvSpPr>
        <p:spPr>
          <a:xfrm>
            <a:off x="2767845" y="373095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3106717-F676-A628-C1DA-A0CF8E6D68C8}"/>
              </a:ext>
            </a:extLst>
          </p:cNvPr>
          <p:cNvSpPr/>
          <p:nvPr/>
        </p:nvSpPr>
        <p:spPr>
          <a:xfrm>
            <a:off x="3137959" y="329815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1C1D048-509D-671F-91FF-0AE5926F0FA4}"/>
              </a:ext>
            </a:extLst>
          </p:cNvPr>
          <p:cNvSpPr/>
          <p:nvPr/>
        </p:nvSpPr>
        <p:spPr>
          <a:xfrm>
            <a:off x="3508073" y="329815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96B524C-95EE-5D33-2171-5734D0128FC4}"/>
              </a:ext>
            </a:extLst>
          </p:cNvPr>
          <p:cNvSpPr/>
          <p:nvPr/>
        </p:nvSpPr>
        <p:spPr>
          <a:xfrm>
            <a:off x="3137959" y="372610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3DC99E5-C2D6-B604-2D75-BE2FAF4EC347}"/>
              </a:ext>
            </a:extLst>
          </p:cNvPr>
          <p:cNvSpPr/>
          <p:nvPr/>
        </p:nvSpPr>
        <p:spPr>
          <a:xfrm>
            <a:off x="3508073" y="372610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6A41DB9-BF54-F830-B3CB-286F0D74B195}"/>
              </a:ext>
            </a:extLst>
          </p:cNvPr>
          <p:cNvSpPr/>
          <p:nvPr/>
        </p:nvSpPr>
        <p:spPr>
          <a:xfrm>
            <a:off x="3866414" y="3295475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82F222B-4B93-E199-2A60-E8B24E94C540}"/>
              </a:ext>
            </a:extLst>
          </p:cNvPr>
          <p:cNvSpPr/>
          <p:nvPr/>
        </p:nvSpPr>
        <p:spPr>
          <a:xfrm>
            <a:off x="1678224" y="2905655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27B376C-2782-51AE-3E50-9ABC16B2E44A}"/>
              </a:ext>
            </a:extLst>
          </p:cNvPr>
          <p:cNvSpPr/>
          <p:nvPr/>
        </p:nvSpPr>
        <p:spPr>
          <a:xfrm>
            <a:off x="1368138" y="2905655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EFA818B-D9C2-2E05-D8B9-D3D37C0CC6EC}"/>
              </a:ext>
            </a:extLst>
          </p:cNvPr>
          <p:cNvSpPr/>
          <p:nvPr/>
        </p:nvSpPr>
        <p:spPr>
          <a:xfrm>
            <a:off x="1099996" y="2905655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C831D2C-8D47-C4E0-ACD4-921A89EF2A3D}"/>
              </a:ext>
            </a:extLst>
          </p:cNvPr>
          <p:cNvSpPr/>
          <p:nvPr/>
        </p:nvSpPr>
        <p:spPr>
          <a:xfrm>
            <a:off x="6315353" y="2979678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6912B1A-9911-FBB2-6315-229808037436}"/>
              </a:ext>
            </a:extLst>
          </p:cNvPr>
          <p:cNvSpPr/>
          <p:nvPr/>
        </p:nvSpPr>
        <p:spPr>
          <a:xfrm>
            <a:off x="6047211" y="2979678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2EBB63C-35BC-891D-591D-51CBAF0B55B8}"/>
              </a:ext>
            </a:extLst>
          </p:cNvPr>
          <p:cNvSpPr/>
          <p:nvPr/>
        </p:nvSpPr>
        <p:spPr>
          <a:xfrm>
            <a:off x="6719512" y="2979678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8396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complète l’opération.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1/10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5C197B7-6BCC-ECFE-483C-FE30F3B1CFAE}"/>
              </a:ext>
            </a:extLst>
          </p:cNvPr>
          <p:cNvSpPr txBox="1"/>
          <p:nvPr/>
        </p:nvSpPr>
        <p:spPr>
          <a:xfrm>
            <a:off x="2700606" y="1785431"/>
            <a:ext cx="36629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6 + … = 10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A51DD413-6FBC-A68F-857F-40DAE00576F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4736" y="3394266"/>
            <a:ext cx="319152" cy="306877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8CFB3A7C-A973-DB27-3B5C-E07A42966AB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3577" y="3391989"/>
            <a:ext cx="321520" cy="309154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F1EDE2EA-B66A-6075-381D-248A9D3F663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4391" y="3397750"/>
            <a:ext cx="315529" cy="303393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F8CFBB79-9AC9-0078-BD08-00DE5142AAF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5494" y="2986070"/>
            <a:ext cx="209647" cy="1427215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A488B5E2-5B0D-1BE4-6B0E-4993F622122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4736" y="3750030"/>
            <a:ext cx="319152" cy="306877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D83B308A-65A1-13CA-02F9-353C2892948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3577" y="3747753"/>
            <a:ext cx="321520" cy="309154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DC543716-CBE7-6B04-8C94-14E208CE4AD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4391" y="3753514"/>
            <a:ext cx="315529" cy="303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112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89D5C7-DBB6-7519-2C34-60DEDE9B2B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7492665-EA1E-CC6C-14E8-4D83A203A8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complète l’opération.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474744E-6CC2-B3E8-7D6B-701D354366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fr-FR" dirty="0"/>
              <a:t>10/10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303CFAF-92A1-4890-08D5-6334AD5A2834}"/>
              </a:ext>
            </a:extLst>
          </p:cNvPr>
          <p:cNvSpPr txBox="1"/>
          <p:nvPr/>
        </p:nvSpPr>
        <p:spPr>
          <a:xfrm>
            <a:off x="2238103" y="1785431"/>
            <a:ext cx="41254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45 + … = 50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357BA29-DB0B-BE8D-847D-2E5DCC6C5D90}"/>
              </a:ext>
            </a:extLst>
          </p:cNvPr>
          <p:cNvSpPr/>
          <p:nvPr/>
        </p:nvSpPr>
        <p:spPr>
          <a:xfrm>
            <a:off x="2397731" y="330300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D122B01-779E-C1AF-1387-B79C5203D686}"/>
              </a:ext>
            </a:extLst>
          </p:cNvPr>
          <p:cNvSpPr/>
          <p:nvPr/>
        </p:nvSpPr>
        <p:spPr>
          <a:xfrm>
            <a:off x="5468983" y="2979678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F876D5-24D2-D4D9-1C20-528C5FD08BD0}"/>
              </a:ext>
            </a:extLst>
          </p:cNvPr>
          <p:cNvSpPr/>
          <p:nvPr/>
        </p:nvSpPr>
        <p:spPr>
          <a:xfrm>
            <a:off x="2767845" y="330300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1A80231-0BEF-BDDB-07B6-F4BFA7ED9994}"/>
              </a:ext>
            </a:extLst>
          </p:cNvPr>
          <p:cNvSpPr/>
          <p:nvPr/>
        </p:nvSpPr>
        <p:spPr>
          <a:xfrm>
            <a:off x="2397731" y="373095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21567A7-FFE8-6E05-529A-D58C14D195CF}"/>
              </a:ext>
            </a:extLst>
          </p:cNvPr>
          <p:cNvSpPr/>
          <p:nvPr/>
        </p:nvSpPr>
        <p:spPr>
          <a:xfrm>
            <a:off x="1946366" y="2905655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AD4339-6C5E-DC2C-BBB5-80B676F820B7}"/>
              </a:ext>
            </a:extLst>
          </p:cNvPr>
          <p:cNvSpPr/>
          <p:nvPr/>
        </p:nvSpPr>
        <p:spPr>
          <a:xfrm>
            <a:off x="5749097" y="2979678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16B6EA8-23EC-01A1-D8DF-2F3AEF8D671A}"/>
              </a:ext>
            </a:extLst>
          </p:cNvPr>
          <p:cNvSpPr/>
          <p:nvPr/>
        </p:nvSpPr>
        <p:spPr>
          <a:xfrm>
            <a:off x="2767845" y="373095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D22018-F3AA-25A2-DE32-2B4E579A9C59}"/>
              </a:ext>
            </a:extLst>
          </p:cNvPr>
          <p:cNvSpPr/>
          <p:nvPr/>
        </p:nvSpPr>
        <p:spPr>
          <a:xfrm>
            <a:off x="3137959" y="329815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180BFB2-21E8-52C9-121B-859DE89F2D60}"/>
              </a:ext>
            </a:extLst>
          </p:cNvPr>
          <p:cNvSpPr/>
          <p:nvPr/>
        </p:nvSpPr>
        <p:spPr>
          <a:xfrm>
            <a:off x="1678224" y="2905655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3ABB53E-E8E7-7153-8D4F-3B72167F1DC0}"/>
              </a:ext>
            </a:extLst>
          </p:cNvPr>
          <p:cNvSpPr/>
          <p:nvPr/>
        </p:nvSpPr>
        <p:spPr>
          <a:xfrm>
            <a:off x="1368138" y="2905655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5C10638-3445-F264-8D52-D2E9EFD06692}"/>
              </a:ext>
            </a:extLst>
          </p:cNvPr>
          <p:cNvSpPr/>
          <p:nvPr/>
        </p:nvSpPr>
        <p:spPr>
          <a:xfrm>
            <a:off x="1099996" y="2905655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8994C97-110F-EDB7-CE0B-DF124DD472E9}"/>
              </a:ext>
            </a:extLst>
          </p:cNvPr>
          <p:cNvSpPr/>
          <p:nvPr/>
        </p:nvSpPr>
        <p:spPr>
          <a:xfrm>
            <a:off x="6315353" y="2979678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EB5C6F7-0559-BE62-79E7-8BB2733AC6F1}"/>
              </a:ext>
            </a:extLst>
          </p:cNvPr>
          <p:cNvSpPr/>
          <p:nvPr/>
        </p:nvSpPr>
        <p:spPr>
          <a:xfrm>
            <a:off x="6047211" y="2979678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180282A-50E9-870B-B492-BF47265A92D3}"/>
              </a:ext>
            </a:extLst>
          </p:cNvPr>
          <p:cNvSpPr/>
          <p:nvPr/>
        </p:nvSpPr>
        <p:spPr>
          <a:xfrm>
            <a:off x="6719512" y="2979678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00232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2732BE-83C8-C3D5-1AF4-8F5EFB6D90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B29FDE-0E27-1D8F-FC09-0C7628FB9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258F249-3355-EB2C-E3CB-D2BF4994EB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fr-FR" dirty="0"/>
              <a:t>10/10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6AB632F-676B-3287-B0AF-E8E8EA54CDBB}"/>
              </a:ext>
            </a:extLst>
          </p:cNvPr>
          <p:cNvSpPr txBox="1"/>
          <p:nvPr/>
        </p:nvSpPr>
        <p:spPr>
          <a:xfrm>
            <a:off x="2397731" y="1785431"/>
            <a:ext cx="39658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45 + … = 50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216E4BF6-FC99-210D-5A23-6D02AF5E4422}"/>
              </a:ext>
            </a:extLst>
          </p:cNvPr>
          <p:cNvSpPr txBox="1"/>
          <p:nvPr/>
        </p:nvSpPr>
        <p:spPr>
          <a:xfrm>
            <a:off x="3799030" y="1785430"/>
            <a:ext cx="706295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>
                <a:solidFill>
                  <a:srgbClr val="FF0000"/>
                </a:solidFill>
              </a:rPr>
              <a:t>5</a:t>
            </a:r>
            <a:endParaRPr lang="fr-FR" sz="6000" dirty="0">
              <a:solidFill>
                <a:srgbClr val="FF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2C24432-E32C-1C6E-6F4C-832AE1F7F411}"/>
              </a:ext>
            </a:extLst>
          </p:cNvPr>
          <p:cNvSpPr/>
          <p:nvPr/>
        </p:nvSpPr>
        <p:spPr>
          <a:xfrm>
            <a:off x="2397731" y="330300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029CC77-F29C-B47F-DA28-6681737CEAC3}"/>
              </a:ext>
            </a:extLst>
          </p:cNvPr>
          <p:cNvSpPr/>
          <p:nvPr/>
        </p:nvSpPr>
        <p:spPr>
          <a:xfrm>
            <a:off x="5468983" y="2979678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CF70201-0370-E168-FD50-5E25AFF5247A}"/>
              </a:ext>
            </a:extLst>
          </p:cNvPr>
          <p:cNvSpPr/>
          <p:nvPr/>
        </p:nvSpPr>
        <p:spPr>
          <a:xfrm>
            <a:off x="2767845" y="330300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D9DB38C-7EF3-022D-D091-80E3AFBD3052}"/>
              </a:ext>
            </a:extLst>
          </p:cNvPr>
          <p:cNvSpPr/>
          <p:nvPr/>
        </p:nvSpPr>
        <p:spPr>
          <a:xfrm>
            <a:off x="2397731" y="373095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0FA54F2-79B7-8885-51C8-1D7016AF3D6F}"/>
              </a:ext>
            </a:extLst>
          </p:cNvPr>
          <p:cNvSpPr/>
          <p:nvPr/>
        </p:nvSpPr>
        <p:spPr>
          <a:xfrm>
            <a:off x="3878187" y="3734083"/>
            <a:ext cx="252000" cy="252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7BA8E9A-7FD4-A550-C04D-91759CCD4809}"/>
              </a:ext>
            </a:extLst>
          </p:cNvPr>
          <p:cNvSpPr/>
          <p:nvPr/>
        </p:nvSpPr>
        <p:spPr>
          <a:xfrm>
            <a:off x="1946366" y="2905655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2B14FEA-38EA-81AE-EDA2-3390F3A223D6}"/>
              </a:ext>
            </a:extLst>
          </p:cNvPr>
          <p:cNvSpPr/>
          <p:nvPr/>
        </p:nvSpPr>
        <p:spPr>
          <a:xfrm>
            <a:off x="5749097" y="2979678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B50E589-34DC-90FA-D0DE-AE4DE8AC7CAA}"/>
              </a:ext>
            </a:extLst>
          </p:cNvPr>
          <p:cNvSpPr/>
          <p:nvPr/>
        </p:nvSpPr>
        <p:spPr>
          <a:xfrm>
            <a:off x="2767845" y="373095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10A1AB5-6460-AC7B-7E8B-262BBF91D5D5}"/>
              </a:ext>
            </a:extLst>
          </p:cNvPr>
          <p:cNvSpPr/>
          <p:nvPr/>
        </p:nvSpPr>
        <p:spPr>
          <a:xfrm>
            <a:off x="3137959" y="3298150"/>
            <a:ext cx="252000" cy="25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C764B4E-DC1F-9A20-A1EE-085CFD4CF2E7}"/>
              </a:ext>
            </a:extLst>
          </p:cNvPr>
          <p:cNvSpPr/>
          <p:nvPr/>
        </p:nvSpPr>
        <p:spPr>
          <a:xfrm>
            <a:off x="1678224" y="2905655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D40A5D8-4DA8-CB18-37DD-0F0F6C729864}"/>
              </a:ext>
            </a:extLst>
          </p:cNvPr>
          <p:cNvSpPr/>
          <p:nvPr/>
        </p:nvSpPr>
        <p:spPr>
          <a:xfrm>
            <a:off x="1368138" y="2905655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ABA5733-9D17-DF79-545E-4CA07A9BE15E}"/>
              </a:ext>
            </a:extLst>
          </p:cNvPr>
          <p:cNvSpPr/>
          <p:nvPr/>
        </p:nvSpPr>
        <p:spPr>
          <a:xfrm>
            <a:off x="1099996" y="2905655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FFB0404-93C9-4BD0-8420-0E37E99D6F8A}"/>
              </a:ext>
            </a:extLst>
          </p:cNvPr>
          <p:cNvSpPr/>
          <p:nvPr/>
        </p:nvSpPr>
        <p:spPr>
          <a:xfrm>
            <a:off x="6315353" y="2979678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EE3035D-4512-57F6-EEC6-C77D6BA132E1}"/>
              </a:ext>
            </a:extLst>
          </p:cNvPr>
          <p:cNvSpPr/>
          <p:nvPr/>
        </p:nvSpPr>
        <p:spPr>
          <a:xfrm>
            <a:off x="6047211" y="2979678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91F7121-6C32-9B72-275B-88DDF5392E97}"/>
              </a:ext>
            </a:extLst>
          </p:cNvPr>
          <p:cNvSpPr/>
          <p:nvPr/>
        </p:nvSpPr>
        <p:spPr>
          <a:xfrm>
            <a:off x="6719512" y="2979678"/>
            <a:ext cx="180000" cy="14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F7790F4-0B52-A493-2E10-7ED395D96474}"/>
              </a:ext>
            </a:extLst>
          </p:cNvPr>
          <p:cNvSpPr/>
          <p:nvPr/>
        </p:nvSpPr>
        <p:spPr>
          <a:xfrm>
            <a:off x="3137959" y="3730950"/>
            <a:ext cx="252000" cy="252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4A97451-B68C-0FDD-898E-94512E51D489}"/>
              </a:ext>
            </a:extLst>
          </p:cNvPr>
          <p:cNvSpPr/>
          <p:nvPr/>
        </p:nvSpPr>
        <p:spPr>
          <a:xfrm>
            <a:off x="3526073" y="3730950"/>
            <a:ext cx="252000" cy="252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084D3A0-41DE-D517-2EF8-C8D5D139AF43}"/>
              </a:ext>
            </a:extLst>
          </p:cNvPr>
          <p:cNvSpPr/>
          <p:nvPr/>
        </p:nvSpPr>
        <p:spPr>
          <a:xfrm>
            <a:off x="3868882" y="3298150"/>
            <a:ext cx="252000" cy="252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FEC6F3F-C130-F4D8-F933-013AFC5FF201}"/>
              </a:ext>
            </a:extLst>
          </p:cNvPr>
          <p:cNvSpPr/>
          <p:nvPr/>
        </p:nvSpPr>
        <p:spPr>
          <a:xfrm>
            <a:off x="3516768" y="3295017"/>
            <a:ext cx="252000" cy="252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5591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7" grpId="0" animBg="1"/>
      <p:bldP spid="24" grpId="0" animBg="1"/>
      <p:bldP spid="25" grpId="0" animBg="1"/>
      <p:bldP spid="26" grpId="0" animBg="1"/>
      <p:bldP spid="2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2168E7-F725-5C5C-E697-F3A55892C7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8D05EC-F94D-CEA2-2822-2C30E43D1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9F1EB1C-3B7B-9E2D-D566-B9E95988ED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1/10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19CDA92-43CF-3189-8EBA-F4B5C9E07133}"/>
              </a:ext>
            </a:extLst>
          </p:cNvPr>
          <p:cNvSpPr txBox="1"/>
          <p:nvPr/>
        </p:nvSpPr>
        <p:spPr>
          <a:xfrm>
            <a:off x="2700606" y="1785431"/>
            <a:ext cx="36629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6 + … = 10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BF9663CE-9070-DECD-33AA-8E433082355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4736" y="3394266"/>
            <a:ext cx="319152" cy="306877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E7435DBF-8EC4-17AB-AED7-90D7E0FF2AB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3577" y="3391989"/>
            <a:ext cx="321520" cy="309154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9FADF14A-6F2C-7ADE-E5CE-37EA83CA62B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4391" y="3397750"/>
            <a:ext cx="315529" cy="303393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13FAEDD3-9FA0-379C-FBEC-96DB811B281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5494" y="2986070"/>
            <a:ext cx="209647" cy="1427215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2DBC6E66-5FF8-9EF8-1866-3D9C4A8AAE8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4736" y="3750030"/>
            <a:ext cx="319152" cy="306877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360BB177-8F9A-2C0F-0C3C-D88ACBD7306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3577" y="3747753"/>
            <a:ext cx="321520" cy="309154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68131063-CCBC-E65F-4271-1A7E1BB2BF9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4391" y="3753514"/>
            <a:ext cx="315529" cy="303393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B167DDC4-7BA3-EC4D-9712-0AA5C79FFBD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2523" y="3394266"/>
            <a:ext cx="319152" cy="306877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C47DF008-A272-7688-F342-8EDF90176A1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178" y="3397750"/>
            <a:ext cx="315529" cy="30339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B542C6A-6006-1FE3-C213-C1C848F7CCA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2523" y="3750030"/>
            <a:ext cx="319152" cy="306877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F381BCA0-0F8B-9299-D2AB-874303F03D1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178" y="3753514"/>
            <a:ext cx="315529" cy="303393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ED5A5F6B-013F-F64B-BF68-D4FD55569CA1}"/>
              </a:ext>
            </a:extLst>
          </p:cNvPr>
          <p:cNvSpPr txBox="1"/>
          <p:nvPr/>
        </p:nvSpPr>
        <p:spPr>
          <a:xfrm>
            <a:off x="3799030" y="1785430"/>
            <a:ext cx="706295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945236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20AEE3-DDA4-130A-CA07-BDDB7F9EE0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3567FF-BD1C-B355-2E11-2A04AFD827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complète l’opération.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DCD403B-5AE9-7A95-E3F2-65323C45ED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2/10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F2AFCCB-0134-7DDA-CA05-8B78BEB52B44}"/>
              </a:ext>
            </a:extLst>
          </p:cNvPr>
          <p:cNvSpPr txBox="1"/>
          <p:nvPr/>
        </p:nvSpPr>
        <p:spPr>
          <a:xfrm>
            <a:off x="2700606" y="1785431"/>
            <a:ext cx="36629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5 + … = 10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4ED3F38D-8830-1100-EC5A-2A21031A595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4736" y="3394266"/>
            <a:ext cx="319152" cy="306877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2220C5D3-D9C9-FE86-4DD6-28C1AFCA536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3577" y="3391989"/>
            <a:ext cx="321520" cy="309154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72B9F9D6-8FEC-21A4-1FFC-784A39F45D5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4391" y="3397750"/>
            <a:ext cx="315529" cy="303393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743E4EE5-DF51-6EDD-1B66-12148EE3D5C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5494" y="2986070"/>
            <a:ext cx="209647" cy="1427215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A033A6FE-B998-8B49-61AB-A8698994F08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4736" y="3750030"/>
            <a:ext cx="319152" cy="306877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16F81855-BF05-33FC-81D0-5454E43E6A2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3577" y="3747753"/>
            <a:ext cx="321520" cy="309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78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13A8E1-B175-6E0F-E807-4145D6BC22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1028D92-533E-BEC4-FFF1-D1A1A175E1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F5F87E5-3414-1BEC-7DC0-D5BB81F3F1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2/10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4F03C74-D7EC-7B2B-9231-C6A99A1BD40A}"/>
              </a:ext>
            </a:extLst>
          </p:cNvPr>
          <p:cNvSpPr txBox="1"/>
          <p:nvPr/>
        </p:nvSpPr>
        <p:spPr>
          <a:xfrm>
            <a:off x="2700606" y="1785431"/>
            <a:ext cx="36629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5 + … = 10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A8A02F82-8288-41BE-D629-C9B7D5E75D6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4736" y="3394266"/>
            <a:ext cx="319152" cy="306877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282CEDB4-2C26-845B-4C57-645BDB970DB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3577" y="3391989"/>
            <a:ext cx="321520" cy="309154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F6E10B66-D8D3-7678-3FCA-D388E5B3078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4391" y="3397750"/>
            <a:ext cx="315529" cy="303393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5E6B94E8-54CF-E0AD-38BA-755B5A3518A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5494" y="2986070"/>
            <a:ext cx="209647" cy="1427215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D1AAD37A-A0F2-E997-F6EC-C2B17201B46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4736" y="3750030"/>
            <a:ext cx="319152" cy="306877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8D425D89-9E75-90AB-F5C5-D433A9D459D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3577" y="3747753"/>
            <a:ext cx="321520" cy="309154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AB7CCD7B-02A1-84B0-D027-1DD0A97E99C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2523" y="3394266"/>
            <a:ext cx="319152" cy="306877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18D873F2-8D78-CAFD-D0AE-684229152F4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178" y="3397750"/>
            <a:ext cx="315529" cy="30339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2009A02-9053-67D9-EC0E-ACED72FE9C9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2523" y="3750030"/>
            <a:ext cx="319152" cy="306877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61C9B345-6D5A-4978-61E2-CD0A4DCC854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178" y="3753514"/>
            <a:ext cx="315529" cy="303393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51676A7F-E8F2-8FB6-6048-8A759E2212EB}"/>
              </a:ext>
            </a:extLst>
          </p:cNvPr>
          <p:cNvSpPr txBox="1"/>
          <p:nvPr/>
        </p:nvSpPr>
        <p:spPr>
          <a:xfrm>
            <a:off x="3799030" y="1785430"/>
            <a:ext cx="706295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5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B10D101-9C68-9AAE-9625-534E1155799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2474" y="3750030"/>
            <a:ext cx="319152" cy="306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392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DF1891-1D51-2F41-9473-F48B4EA7EB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85EE0BA-008B-173A-88FA-204ABBA32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complète l’opération.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B2C692A-A1C5-BBEA-0609-A4DCD63F76B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3/10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FDEAAA8-EC03-74A5-C912-50417F77ED02}"/>
              </a:ext>
            </a:extLst>
          </p:cNvPr>
          <p:cNvSpPr txBox="1"/>
          <p:nvPr/>
        </p:nvSpPr>
        <p:spPr>
          <a:xfrm>
            <a:off x="2700606" y="1785431"/>
            <a:ext cx="36629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9 + … = 10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3BCE2A90-9934-1C95-F68B-4B06A9098DE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4020" y="3385379"/>
            <a:ext cx="319152" cy="306877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15FD78A7-69A5-2486-C5AF-02C19E75E9B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567" y="3384568"/>
            <a:ext cx="321520" cy="309154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6121965A-3837-1E0E-3F4D-86FA8C18583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2978" y="3388863"/>
            <a:ext cx="315529" cy="303393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D124A74A-2F03-6BBD-A423-71ECC37F029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5494" y="2986070"/>
            <a:ext cx="209647" cy="1427215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45587765-77F7-FC53-E823-22AA4520885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4020" y="3742609"/>
            <a:ext cx="319152" cy="306877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A762A2C0-31DD-C253-DBD5-FCD882875AF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567" y="3740332"/>
            <a:ext cx="321520" cy="309154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8439A2A2-0CA9-50D9-DE48-82716ED32A1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3642" y="3392800"/>
            <a:ext cx="319152" cy="306877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E8D51D09-4CD5-5CE0-E3C8-6F6C3AB050D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6189" y="3391989"/>
            <a:ext cx="321520" cy="30915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53D023C-F6B7-7ADB-9830-F22342486F6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3642" y="3750030"/>
            <a:ext cx="319152" cy="306877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3A748ADB-E81D-C400-0220-9C3CD4C6332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6189" y="3747753"/>
            <a:ext cx="321520" cy="309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1931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87832B-9A36-5CDC-F3A3-F5C9E8CCC6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7FEA0E2-A89D-C4AD-7848-A9CEE59EB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B407413-7CBA-D1EA-5A1B-AB91174610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3/10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BCAFF55-A34C-9B20-4D97-68E5B8D67798}"/>
              </a:ext>
            </a:extLst>
          </p:cNvPr>
          <p:cNvSpPr txBox="1"/>
          <p:nvPr/>
        </p:nvSpPr>
        <p:spPr>
          <a:xfrm>
            <a:off x="2700606" y="1785431"/>
            <a:ext cx="36629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9 + … = 10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EDA7ACE6-0F09-014D-D2A7-67D625B24C3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5494" y="2986070"/>
            <a:ext cx="209647" cy="1427215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B1ACE3C2-A8BB-5EF1-8B59-973B06F43F3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7288" y="3753514"/>
            <a:ext cx="315529" cy="303393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C4AD1B42-4D87-CF7C-59F3-B97CBA63AE01}"/>
              </a:ext>
            </a:extLst>
          </p:cNvPr>
          <p:cNvSpPr txBox="1"/>
          <p:nvPr/>
        </p:nvSpPr>
        <p:spPr>
          <a:xfrm>
            <a:off x="3799030" y="1785430"/>
            <a:ext cx="706295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1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2F004444-CABA-7DB3-99DE-E184DF915B3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4020" y="3385379"/>
            <a:ext cx="319152" cy="306877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A7ECA6EC-E551-BCB5-37BE-D1567C4D790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567" y="3384568"/>
            <a:ext cx="321520" cy="309154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253768A8-B84A-F81E-FA0C-DD7ACCD0D8E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2978" y="3388863"/>
            <a:ext cx="315529" cy="303393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3F025561-E9F7-B149-FB29-01F7182014D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4020" y="3742609"/>
            <a:ext cx="319152" cy="306877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E50A9102-7A8A-8ADF-FD65-0DF8EC82304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567" y="3740332"/>
            <a:ext cx="321520" cy="309154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47F31BEA-64D6-2E33-2234-978C4D9CCF5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3642" y="3392800"/>
            <a:ext cx="319152" cy="306877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FA924A95-F13A-5C10-3A0C-6A4FD819062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6189" y="3391989"/>
            <a:ext cx="321520" cy="309154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57B92329-1C61-57B7-BB1A-38B577426A9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3642" y="3750030"/>
            <a:ext cx="319152" cy="306877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FDEDB8E9-44D3-3D6F-AF4D-917FAA16CF7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6189" y="3747753"/>
            <a:ext cx="321520" cy="309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633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B79060-186C-4B33-47AE-1CF77AC2ED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985CF0-0E26-EC01-A456-1F8E533DD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complète l’opération.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DBD94CC-D82C-3CB6-5DD7-C5B7DEF05E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4/10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51C16B4-078A-80D5-42C6-BBC28C8DEE96}"/>
              </a:ext>
            </a:extLst>
          </p:cNvPr>
          <p:cNvSpPr txBox="1"/>
          <p:nvPr/>
        </p:nvSpPr>
        <p:spPr>
          <a:xfrm>
            <a:off x="2700606" y="1785431"/>
            <a:ext cx="36629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8 + … = 10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9EF36F02-44D0-9CC4-079B-88549EF73C5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4020" y="3385379"/>
            <a:ext cx="319152" cy="306877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D0794389-BB23-E54A-D277-9A7F7B95924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567" y="3384568"/>
            <a:ext cx="321520" cy="309154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07D2BE5B-869A-47C5-194A-3658F24AEDD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5494" y="2986070"/>
            <a:ext cx="209647" cy="1427215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2BB5E033-8179-0D6F-B05E-384E6C84B45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4020" y="3742609"/>
            <a:ext cx="319152" cy="306877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3B5392A9-10F2-96A5-0FD5-35A4F3CFD31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567" y="3740332"/>
            <a:ext cx="321520" cy="309154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8A685531-B5B0-EFFC-1F2E-3B93E9DB8D1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3642" y="3392800"/>
            <a:ext cx="319152" cy="306877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2CE2DC50-A3DF-6BB0-3563-AD1510A88EF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6189" y="3391989"/>
            <a:ext cx="321520" cy="30915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2B47733-B576-EB84-1310-8B7FD8BD875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3642" y="3750030"/>
            <a:ext cx="319152" cy="306877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4E6BA82B-F5D1-4DF2-4D3A-CCECB6131A0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6189" y="3747753"/>
            <a:ext cx="321520" cy="309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8953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68184F-EF04-BB45-B535-63181D47CA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1A85EF1-4A41-C21F-FD02-65C739DF9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EA87697-E66D-FB2A-46EE-E475F6AE1B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4/10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F5CB4BF-2381-CFE5-5C44-5D07E95B4E57}"/>
              </a:ext>
            </a:extLst>
          </p:cNvPr>
          <p:cNvSpPr txBox="1"/>
          <p:nvPr/>
        </p:nvSpPr>
        <p:spPr>
          <a:xfrm>
            <a:off x="2700606" y="1785431"/>
            <a:ext cx="36629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8 + … = 10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5D426CEF-5CDB-7ED3-896C-6B4571673B3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5494" y="2986070"/>
            <a:ext cx="209647" cy="1427215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441810A8-9F78-C0BC-276B-1A078F82104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7288" y="3753514"/>
            <a:ext cx="315529" cy="303393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0284D9B7-E19A-BD6A-75DD-522E76566C32}"/>
              </a:ext>
            </a:extLst>
          </p:cNvPr>
          <p:cNvSpPr txBox="1"/>
          <p:nvPr/>
        </p:nvSpPr>
        <p:spPr>
          <a:xfrm>
            <a:off x="3799030" y="1785430"/>
            <a:ext cx="706295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2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B7CE6441-0C98-B5A7-3909-E5D178ACA34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4020" y="3385379"/>
            <a:ext cx="319152" cy="306877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835E9C12-3E2E-0D6C-9E54-46FBBA54F41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567" y="3384568"/>
            <a:ext cx="321520" cy="309154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A250692F-0738-3211-C438-A1FECEF2722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4020" y="3742609"/>
            <a:ext cx="319152" cy="306877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194A1196-35A6-9AB4-94BC-47F7C0BDCBB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567" y="3740332"/>
            <a:ext cx="321520" cy="309154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88F2747-067D-D039-1419-D6491304993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3642" y="3392800"/>
            <a:ext cx="319152" cy="306877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5D71A3D0-13F4-9F75-1A81-A9F4E5FD96E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6189" y="3391989"/>
            <a:ext cx="321520" cy="309154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EEA01A7F-2BF1-6C3D-987B-FDB763D22A7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3642" y="3750030"/>
            <a:ext cx="319152" cy="306877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79D09D6E-C63B-AC83-656B-242522CE2FE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6189" y="3747753"/>
            <a:ext cx="321520" cy="309154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242875D7-5970-550D-DB20-177B14E677E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8727" y="3399421"/>
            <a:ext cx="315529" cy="303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440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133</TotalTime>
  <Words>195</Words>
  <Application>Microsoft Office PowerPoint</Application>
  <PresentationFormat>Affichage à l'écran (4:3)</PresentationFormat>
  <Paragraphs>72</Paragraphs>
  <Slides>21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Recopie et complète l’opération.</vt:lpstr>
      <vt:lpstr>Correction</vt:lpstr>
      <vt:lpstr>Recopie et complète l’opération.</vt:lpstr>
      <vt:lpstr>Correction</vt:lpstr>
      <vt:lpstr>Recopie et complète l’opération.</vt:lpstr>
      <vt:lpstr>Correction</vt:lpstr>
      <vt:lpstr>Recopie et complète l’opération.</vt:lpstr>
      <vt:lpstr>Correction</vt:lpstr>
      <vt:lpstr>Recopie et complète l’opération.</vt:lpstr>
      <vt:lpstr>Correction</vt:lpstr>
      <vt:lpstr>Recopie et complète l’opération.</vt:lpstr>
      <vt:lpstr>Correction</vt:lpstr>
      <vt:lpstr>Recopie et complète l’opération.</vt:lpstr>
      <vt:lpstr>Correction</vt:lpstr>
      <vt:lpstr>Recopie et complète l’opération.</vt:lpstr>
      <vt:lpstr>Correction</vt:lpstr>
      <vt:lpstr>Recopie et complète l’opération.</vt:lpstr>
      <vt:lpstr>Correction</vt:lpstr>
      <vt:lpstr>Recopie et complète l’opération.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</dc:creator>
  <cp:lastModifiedBy>MH</cp:lastModifiedBy>
  <cp:revision>28</cp:revision>
  <dcterms:created xsi:type="dcterms:W3CDTF">2023-02-07T14:55:57Z</dcterms:created>
  <dcterms:modified xsi:type="dcterms:W3CDTF">2024-11-17T07:17:41Z</dcterms:modified>
</cp:coreProperties>
</file>